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70" r:id="rId11"/>
    <p:sldId id="267" r:id="rId12"/>
    <p:sldId id="276" r:id="rId13"/>
    <p:sldId id="277" r:id="rId14"/>
    <p:sldId id="268" r:id="rId15"/>
    <p:sldId id="278" r:id="rId16"/>
    <p:sldId id="279" r:id="rId17"/>
    <p:sldId id="269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538287"/>
            <a:ext cx="9144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subtitle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3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1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8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0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7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5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1933" y="-87315"/>
            <a:ext cx="10701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933" y="1346201"/>
            <a:ext cx="10701867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AD5CB-ED84-4F11-9969-B705B156DF9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541A1-FE04-4787-9C0D-024B987C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4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D545-CF01-400A-87DE-A62A0433B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THIẾT KẾ XÂY DỰNG PHẦN MỀM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HỆ THỐNG 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1A7A9-19DB-4BE8-84D6-033EA0C70D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05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Nguyễn Văn Đạt 20154484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Nguyễn Văn Đạt 20160952</a:t>
            </a:r>
          </a:p>
        </p:txBody>
      </p:sp>
    </p:spTree>
    <p:extLst>
      <p:ext uri="{BB962C8B-B14F-4D97-AF65-F5344CB8AC3E}">
        <p14:creationId xmlns:p14="http://schemas.microsoft.com/office/powerpoint/2010/main" val="331426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60C0-AAB8-41A9-9C6D-12AA366C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BIỂU ĐỒ CHI TIẾT GÓI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129E-1D71-4578-B792-0D1A2DB07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86C2E727-1CA7-443E-A40D-84747DFC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80" y="1346201"/>
            <a:ext cx="4595372" cy="547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32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748B-5D68-4AD4-9496-A70E467F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BIỂU ĐỒ 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ƠNG TÁC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75E4-12E6-4A92-9897-68B220B2F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doipass">
            <a:extLst>
              <a:ext uri="{FF2B5EF4-FFF2-40B4-BE49-F238E27FC236}">
                <a16:creationId xmlns:a16="http://schemas.microsoft.com/office/drawing/2014/main" id="{0709C1B8-408E-42A9-BBBB-E8771458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39" y="1346201"/>
            <a:ext cx="10130453" cy="517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9892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A733-B14D-419B-BBF1-7D75B3B9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BIỂU ĐỒ 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ƠNG TÁC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38BC9-BEEF-458F-8C77-33981E791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5" name="Hình ảnh 3">
            <a:extLst>
              <a:ext uri="{FF2B5EF4-FFF2-40B4-BE49-F238E27FC236}">
                <a16:creationId xmlns:a16="http://schemas.microsoft.com/office/drawing/2014/main" id="{0B892E7F-B707-49E4-AB51-8682FBFD5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4" y="1238248"/>
            <a:ext cx="10772384" cy="550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41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B79D-2F60-4704-BA24-8031563B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BIỂU ĐỒ 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ƠNG TÁC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91E18-1DB8-46A8-BD12-DF984780C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 descr="dkhp">
            <a:extLst>
              <a:ext uri="{FF2B5EF4-FFF2-40B4-BE49-F238E27FC236}">
                <a16:creationId xmlns:a16="http://schemas.microsoft.com/office/drawing/2014/main" id="{A5BC0436-7E4F-439C-BB00-893EBA49D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0" y="1238248"/>
            <a:ext cx="10672020" cy="550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4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B285-7621-431D-B300-C89789F2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BIỂU ĐỒ 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ƠNG TÁC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54757-7056-4370-B454-9092B0AB9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58C1FF7F-A0E6-466B-911E-BCED5FBC8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8" y="1238248"/>
            <a:ext cx="11116615" cy="566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76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EB01-C719-4A74-99EA-2C2505B3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BIỂU ĐỒ 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ƠNG TÁC (5)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88EA-B7B6-4516-B3D9-DF232B33A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CA44458E-34FF-4832-869D-F65124C68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1" y="1013595"/>
            <a:ext cx="11221257" cy="5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45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6ED0-DA99-4B15-BB58-70CA74E6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BIỂU ĐỒ 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ƠNG TÁC (6)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58BEC-9384-43E0-A374-4CE226F89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05F1A7BE-91D9-4748-B957-459521C65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0" y="1443343"/>
            <a:ext cx="11264120" cy="470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3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79ED-5C0A-4D5F-8866-4908E527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BIỂU ĐỒ LỚP CHI TIẾT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F3A03-86DE-44D4-B022-EA1BE67F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43152694_277063836471548_2628569871197143040_n">
            <a:extLst>
              <a:ext uri="{FF2B5EF4-FFF2-40B4-BE49-F238E27FC236}">
                <a16:creationId xmlns:a16="http://schemas.microsoft.com/office/drawing/2014/main" id="{4A882D4E-DF21-4AFF-82F0-6FFD4EDEE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955" y="1133841"/>
            <a:ext cx="8013822" cy="572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88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1D97-ADC0-41C8-9B5B-6E13A080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BIỂU ĐỒ LỚP CHI TIẾT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0422-856B-4B79-AE83-7FFEA5E23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1">
            <a:extLst>
              <a:ext uri="{FF2B5EF4-FFF2-40B4-BE49-F238E27FC236}">
                <a16:creationId xmlns:a16="http://schemas.microsoft.com/office/drawing/2014/main" id="{DF68AF5C-7CD7-40D7-962C-F020D6F8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01" y="1160380"/>
            <a:ext cx="6747729" cy="569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078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AF25-38FC-436C-9E34-1501E628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BIỂU ĐỒ THỰC THỂ LIÊN KẾT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5ABA-77A4-466B-8E26-7CE073912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ER">
            <a:extLst>
              <a:ext uri="{FF2B5EF4-FFF2-40B4-BE49-F238E27FC236}">
                <a16:creationId xmlns:a16="http://schemas.microsoft.com/office/drawing/2014/main" id="{4FFEDE5C-2B65-4C87-A872-3BD54E37A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921" y="1348243"/>
            <a:ext cx="8027889" cy="500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18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4C56-CCE9-42A6-850F-8E297F4F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8E334-954E-4882-BECC-886A0AF0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ĐẶC TẢ YÊU CẦU PHẦN MỀM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MÔ TẢ THIẾT KẾ PHẦN MỀM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KIỂM TRA THỬ NGHIỆM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VIDEO DEMO</a:t>
            </a: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57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7FD7-C52D-414B-A9CB-B2B9648C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6B4E8-4D6E-4B40-BA91-47582920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 descr="csdl">
            <a:extLst>
              <a:ext uri="{FF2B5EF4-FFF2-40B4-BE49-F238E27FC236}">
                <a16:creationId xmlns:a16="http://schemas.microsoft.com/office/drawing/2014/main" id="{8ADC039A-BD60-41C5-89ED-B52D59DA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376" y="1346201"/>
            <a:ext cx="7422979" cy="535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74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C3D5-BAD9-49F7-B371-F094AB47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PHẦN 3: KIỂM TRA THỬ NGHIỆM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0C0B833-C36C-4060-822C-8C8B0E43F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26" y="1238248"/>
            <a:ext cx="10213074" cy="55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38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059A-62DB-49E5-BFF7-817015A1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PHẦN 4: VIDEO DEMO</a:t>
            </a:r>
          </a:p>
        </p:txBody>
      </p:sp>
      <p:pic>
        <p:nvPicPr>
          <p:cNvPr id="4" name="TKXDPM20181-05 Video Demo chức năng hệ thông SIS">
            <a:hlinkClick r:id="" action="ppaction://media"/>
            <a:extLst>
              <a:ext uri="{FF2B5EF4-FFF2-40B4-BE49-F238E27FC236}">
                <a16:creationId xmlns:a16="http://schemas.microsoft.com/office/drawing/2014/main" id="{31059D11-CD12-483A-9E26-CAFE2D6B06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650" y="1346200"/>
            <a:ext cx="8715375" cy="4902200"/>
          </a:xfrm>
        </p:spPr>
      </p:pic>
    </p:spTree>
    <p:extLst>
      <p:ext uri="{BB962C8B-B14F-4D97-AF65-F5344CB8AC3E}">
        <p14:creationId xmlns:p14="http://schemas.microsoft.com/office/powerpoint/2010/main" val="287546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16D7-018D-44E6-BD41-CB775815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PHẦN 1: ĐẶC TẢ YÊU CẦU PHẦN MỀM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52F6-4040-4089-8C15-3AD7830F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 HỆ THỐNG SIS</a:t>
            </a:r>
          </a:p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Bách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Khoa</a:t>
            </a:r>
          </a:p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Toiec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5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4DE6-523D-4D75-B309-8BC55A19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CASE TỔNG QUAN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A3F0A-7CCA-4D59-BD15-9A16E28B2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apture">
            <a:extLst>
              <a:ext uri="{FF2B5EF4-FFF2-40B4-BE49-F238E27FC236}">
                <a16:creationId xmlns:a16="http://schemas.microsoft.com/office/drawing/2014/main" id="{9A4BD5F1-AF3B-4FE6-A4FE-80A71C9C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90" y="888185"/>
            <a:ext cx="6775866" cy="596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71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40A2-BB6B-4932-858D-B7A2889A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QUY TRÌNH NGHIỆP VỤ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21F61-14D1-4F03-95DC-8FAC1941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apture">
            <a:extLst>
              <a:ext uri="{FF2B5EF4-FFF2-40B4-BE49-F238E27FC236}">
                <a16:creationId xmlns:a16="http://schemas.microsoft.com/office/drawing/2014/main" id="{8AB03B4B-4C37-4275-88CB-9667B65FC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866" y="921224"/>
            <a:ext cx="6096000" cy="593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35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BAA-6AB8-44D9-977A-D598FBFF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QUY TRÌNH NGHIỆP VỤ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8804A-7060-4C90-88DC-7E1795DFA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apture">
            <a:extLst>
              <a:ext uri="{FF2B5EF4-FFF2-40B4-BE49-F238E27FC236}">
                <a16:creationId xmlns:a16="http://schemas.microsoft.com/office/drawing/2014/main" id="{8A1FBA41-4375-407A-AA4B-18E97131D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07" y="1034279"/>
            <a:ext cx="6578917" cy="582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3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90CF-A110-491D-9EE2-24F335D9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QUY TRÌNH NGHIỆP VỤ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87430-47A3-4BFD-957F-A5960EE18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apture">
            <a:extLst>
              <a:ext uri="{FF2B5EF4-FFF2-40B4-BE49-F238E27FC236}">
                <a16:creationId xmlns:a16="http://schemas.microsoft.com/office/drawing/2014/main" id="{3557C90E-359F-4384-8D59-8681B255C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03" y="1141814"/>
            <a:ext cx="6705526" cy="571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4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A283-606E-44C8-B770-E4B688AB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YÊU CẦU ĐẶC ĐIỂM BỔ 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99DAE-8991-4678-90E3-ED811604D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cậy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95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6235-89BB-4A07-BDE9-7EF80086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PHẦN 2: MÔ TẢ THIẾT KẾ PHẦN MỀM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80789-04EA-4DC7-88B9-1EFF1F3A9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63" y="1346201"/>
            <a:ext cx="10031437" cy="4902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Presentation Layer (PL)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Locic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Layer (BLL)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Access Layer (DAL):</a:t>
            </a: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82D7E08F-3985-4469-BB28-7A2347F2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35" y="1233621"/>
            <a:ext cx="3987075" cy="562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157468"/>
      </p:ext>
    </p:extLst>
  </p:cSld>
  <p:clrMapOvr>
    <a:masterClrMapping/>
  </p:clrMapOvr>
</p:sld>
</file>

<file path=ppt/theme/theme1.xml><?xml version="1.0" encoding="utf-8"?>
<a:theme xmlns:a="http://schemas.openxmlformats.org/drawingml/2006/main" name="BVP-Powerpoin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BVP-Powerpoint template</Template>
  <TotalTime>73</TotalTime>
  <Words>236</Words>
  <Application>Microsoft Office PowerPoint</Application>
  <PresentationFormat>Widescreen</PresentationFormat>
  <Paragraphs>45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BVP-Powerpoint template</vt:lpstr>
      <vt:lpstr>THIẾT KẾ XÂY DỰNG PHẦN MỀM HỆ THỐNG SIS</vt:lpstr>
      <vt:lpstr>TỔNG QUAN</vt:lpstr>
      <vt:lpstr>PHẦN 1: ĐẶC TẢ YÊU CẦU PHẦN MỀM</vt:lpstr>
      <vt:lpstr>USE CASE TỔNG QUAN</vt:lpstr>
      <vt:lpstr>QUY TRÌNH NGHIỆP VỤ</vt:lpstr>
      <vt:lpstr>QUY TRÌNH NGHIỆP VỤ (2)</vt:lpstr>
      <vt:lpstr>QUY TRÌNH NGHIỆP VỤ (3)</vt:lpstr>
      <vt:lpstr>YÊU CẦU ĐẶC ĐIỂM BỔ SUNG</vt:lpstr>
      <vt:lpstr>PHẦN 2: MÔ TẢ THIẾT KẾ PHẦN MỀM</vt:lpstr>
      <vt:lpstr>BIỂU ĐỒ CHI TIẾT GÓI</vt:lpstr>
      <vt:lpstr>BIỂU ĐỒ TƯƠNG TÁC</vt:lpstr>
      <vt:lpstr>BIỂU ĐỒ TƯƠNG TÁC (2)</vt:lpstr>
      <vt:lpstr>BIỂU ĐỒ TƯƠNG TÁC (3)</vt:lpstr>
      <vt:lpstr>BIỂU ĐỒ TƯƠNG TÁC (4)</vt:lpstr>
      <vt:lpstr>BIỂU ĐỒ TƯƠNG TÁC (5)</vt:lpstr>
      <vt:lpstr>BIỂU ĐỒ TƯƠNG TÁC (6)</vt:lpstr>
      <vt:lpstr>BIỂU ĐỒ LỚP CHI TIẾT</vt:lpstr>
      <vt:lpstr>BIỂU ĐỒ LỚP CHI TIẾT (2)</vt:lpstr>
      <vt:lpstr>BIỂU ĐỒ THỰC THỂ LIÊN KẾT</vt:lpstr>
      <vt:lpstr>CƠ SỞ DỮ LIỆU</vt:lpstr>
      <vt:lpstr>PHẦN 3: KIỂM TRA THỬ NGHIỆM</vt:lpstr>
      <vt:lpstr>PHẦN 4: 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KẾ XÂY DỰNG PHẦN MỀM HỆ THỐNG SIS</dc:title>
  <dc:creator>Văn Đạt Nguyễn</dc:creator>
  <cp:lastModifiedBy>Văn Đạt Nguyễn</cp:lastModifiedBy>
  <cp:revision>14</cp:revision>
  <dcterms:created xsi:type="dcterms:W3CDTF">2018-12-15T03:19:05Z</dcterms:created>
  <dcterms:modified xsi:type="dcterms:W3CDTF">2018-12-19T02:58:59Z</dcterms:modified>
</cp:coreProperties>
</file>